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4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4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1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4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B302A-338F-4C32-BB8F-96E9336165B3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80FC-CB51-441B-A00C-10FDD7D2E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jpe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>
            <a:off x="2296204" y="2948006"/>
            <a:ext cx="8377023" cy="4180114"/>
          </a:xfrm>
          <a:prstGeom prst="trapezoid">
            <a:avLst/>
          </a:prstGeom>
          <a:blipFill dpi="0" rotWithShape="1">
            <a:blip r:embed="rId3">
              <a:alphaModFix amt="49000"/>
            </a:blip>
            <a:srcRect/>
            <a:stretch>
              <a:fillRect/>
            </a:stretch>
          </a:blipFill>
          <a:ln>
            <a:solidFill>
              <a:srgbClr val="FFC000"/>
            </a:solidFill>
          </a:ln>
          <a:scene3d>
            <a:camera prst="orthographicFront">
              <a:rot lat="20099998" lon="0" rev="0"/>
            </a:camera>
            <a:lightRig rig="threePt" dir="t"/>
          </a:scene3d>
          <a:sp3d z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98" y="548838"/>
            <a:ext cx="4256926" cy="3655032"/>
          </a:xfrm>
          <a:prstGeom prst="rect">
            <a:avLst/>
          </a:prstGeom>
          <a:scene3d>
            <a:camera prst="orthographicFront">
              <a:rot lat="1194142" lon="317891" rev="134702"/>
            </a:camera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6875" y1="37083" x2="26875" y2="3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10"/>
          <a:stretch/>
        </p:blipFill>
        <p:spPr>
          <a:xfrm flipH="1">
            <a:off x="4813408" y="2449014"/>
            <a:ext cx="934093" cy="143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r="51179"/>
          <a:stretch/>
        </p:blipFill>
        <p:spPr>
          <a:xfrm flipH="1">
            <a:off x="7154250" y="2516207"/>
            <a:ext cx="931603" cy="14326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42414" y="3864503"/>
            <a:ext cx="3394857" cy="1772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9149">
            <a:off x="2624959" y="5698780"/>
            <a:ext cx="805922" cy="1026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2425">
            <a:off x="3397609" y="5614891"/>
            <a:ext cx="878494" cy="1093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26" y="2865385"/>
            <a:ext cx="2136422" cy="14741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004">
            <a:off x="3539048" y="4701107"/>
            <a:ext cx="1223296" cy="1225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997" b="94426" l="1655" r="99876">
                        <a14:foregroundMark x1="11254" y1="65890" x2="11254" y2="65890"/>
                        <a14:foregroundMark x1="55937" y1="70715" x2="55937" y2="70715"/>
                        <a14:foregroundMark x1="65039" y1="49667" x2="65039" y2="49667"/>
                        <a14:foregroundMark x1="82002" y1="20965" x2="82002" y2="20965"/>
                        <a14:foregroundMark x1="85726" y1="45674" x2="85726" y2="45674"/>
                        <a14:foregroundMark x1="79810" y1="66722" x2="79810" y2="66722"/>
                        <a14:foregroundMark x1="70376" y1="52329" x2="70376" y2="52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40" y="6238290"/>
            <a:ext cx="780389" cy="388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98" y="4422137"/>
            <a:ext cx="1682591" cy="1682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89286" y="1250425"/>
            <a:ext cx="1486808" cy="2487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274076" y="5191587"/>
            <a:ext cx="99751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2422" y="4181902"/>
            <a:ext cx="89183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1834" y="4052805"/>
            <a:ext cx="11491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processor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9520" y="30478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50" y="57400"/>
            <a:ext cx="4443216" cy="646331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Antonio’s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PC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System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68" y="5586148"/>
            <a:ext cx="3252604" cy="1203463"/>
          </a:xfrm>
          <a:prstGeom prst="trapezoid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6"/>
          <a:stretch/>
        </p:blipFill>
        <p:spPr>
          <a:xfrm>
            <a:off x="10041495" y="290960"/>
            <a:ext cx="1880769" cy="220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2399829" y="5191587"/>
            <a:ext cx="11491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Storage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Fields Martinez, Antonio</dc:creator>
  <cp:lastModifiedBy>Fields Martinez, Antonio</cp:lastModifiedBy>
  <cp:revision>13</cp:revision>
  <dcterms:created xsi:type="dcterms:W3CDTF">2016-03-17T17:31:22Z</dcterms:created>
  <dcterms:modified xsi:type="dcterms:W3CDTF">2016-04-12T17:53:26Z</dcterms:modified>
</cp:coreProperties>
</file>